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1310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3.png"/><Relationship Id="rId7" Type="http://schemas.openxmlformats.org/officeDocument/2006/relationships/image" Target="../media/image1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6.png"/><Relationship Id="rId10" Type="http://schemas.openxmlformats.org/officeDocument/2006/relationships/image" Target="../media/image120.png"/><Relationship Id="rId4" Type="http://schemas.openxmlformats.org/officeDocument/2006/relationships/image" Target="../media/image15.png"/><Relationship Id="rId9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openxmlformats.org/officeDocument/2006/relationships/image" Target="../media/image1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image" Target="../media/image123.png"/><Relationship Id="rId5" Type="http://schemas.openxmlformats.org/officeDocument/2006/relationships/image" Target="../media/image33.png"/><Relationship Id="rId10" Type="http://schemas.openxmlformats.org/officeDocument/2006/relationships/image" Target="../media/image122.png"/><Relationship Id="rId4" Type="http://schemas.openxmlformats.org/officeDocument/2006/relationships/image" Target="../media/image34.png"/><Relationship Id="rId9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3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jpe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33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3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1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1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1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3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16.png"/><Relationship Id="rId10" Type="http://schemas.openxmlformats.org/officeDocument/2006/relationships/image" Target="../media/image84.png"/><Relationship Id="rId4" Type="http://schemas.openxmlformats.org/officeDocument/2006/relationships/image" Target="../media/image15.png"/><Relationship Id="rId9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8.png"/><Relationship Id="rId3" Type="http://schemas.openxmlformats.org/officeDocument/2006/relationships/image" Target="../media/image3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7.png"/><Relationship Id="rId2" Type="http://schemas.openxmlformats.org/officeDocument/2006/relationships/image" Target="../media/image34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1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1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33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34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16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15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512315"/>
            <a:ext cx="17071921" cy="9493308"/>
            <a:chOff x="591357" y="51231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512315"/>
              <a:ext cx="17071921" cy="9493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660000">
            <a:off x="1500537" y="1930368"/>
            <a:ext cx="10749608" cy="4633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56872" y="5381361"/>
            <a:ext cx="8971970" cy="3581611"/>
            <a:chOff x="4656872" y="5381361"/>
            <a:chExt cx="8971970" cy="35816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6872" y="5381361"/>
              <a:ext cx="8971970" cy="3581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1512" y="8494210"/>
            <a:ext cx="18628738" cy="2408439"/>
            <a:chOff x="-171512" y="8494210"/>
            <a:chExt cx="18628738" cy="2408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1512" y="8494210"/>
              <a:ext cx="18628738" cy="24084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14686" y="9017554"/>
            <a:ext cx="4595111" cy="13777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418" y="9250322"/>
            <a:ext cx="5568630" cy="1132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74141" y="9650810"/>
            <a:ext cx="7464738" cy="164367"/>
            <a:chOff x="5474141" y="9650810"/>
            <a:chExt cx="7464738" cy="1643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4141" y="9650810"/>
              <a:ext cx="7464738" cy="1643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660000">
            <a:off x="7828414" y="2398440"/>
            <a:ext cx="10776723" cy="44562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33419" y="5936071"/>
            <a:ext cx="2236490" cy="310577"/>
            <a:chOff x="2733419" y="5936071"/>
            <a:chExt cx="2236490" cy="3105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920000">
              <a:off x="2733419" y="5936071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04281" y="4458170"/>
            <a:ext cx="2236490" cy="310577"/>
            <a:chOff x="13804281" y="4458170"/>
            <a:chExt cx="2236490" cy="3105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13804281" y="4458170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39628" y="5053874"/>
            <a:ext cx="3384505" cy="310577"/>
            <a:chOff x="11939628" y="5053874"/>
            <a:chExt cx="3384505" cy="3105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500000">
              <a:off x="11939628" y="5053874"/>
              <a:ext cx="3384505" cy="310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36246" y="5632607"/>
            <a:ext cx="2026583" cy="310577"/>
            <a:chOff x="4736246" y="5632607"/>
            <a:chExt cx="2026583" cy="3105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60000">
              <a:off x="4736246" y="5632607"/>
              <a:ext cx="2026583" cy="3105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79134" y="4793192"/>
            <a:ext cx="1157030" cy="310577"/>
            <a:chOff x="7379134" y="4793192"/>
            <a:chExt cx="1157030" cy="3105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660000">
              <a:off x="7379134" y="4793192"/>
              <a:ext cx="1157030" cy="31057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66548" y="1279253"/>
            <a:ext cx="9910036" cy="1399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796381" y="1829095"/>
            <a:ext cx="1372366" cy="10926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16419" y="3060978"/>
            <a:ext cx="11565993" cy="4163758"/>
            <a:chOff x="3516419" y="3060978"/>
            <a:chExt cx="11565993" cy="41637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6419" y="3060978"/>
              <a:ext cx="11565993" cy="41637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68703" y="798608"/>
            <a:ext cx="4031737" cy="17358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71578" y="1740827"/>
            <a:ext cx="1213206" cy="1105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87440" y="5634609"/>
            <a:ext cx="2248409" cy="251718"/>
            <a:chOff x="4187440" y="5634609"/>
            <a:chExt cx="2248409" cy="2517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7440" y="5634609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79232" y="4016646"/>
            <a:ext cx="2734351" cy="1749984"/>
            <a:chOff x="2979232" y="4016646"/>
            <a:chExt cx="2734351" cy="17499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220000">
              <a:off x="2979232" y="4016646"/>
              <a:ext cx="2734351" cy="174998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9290" y="2621223"/>
            <a:ext cx="6365040" cy="62632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6782" y="3887032"/>
            <a:ext cx="6488730" cy="27046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871578" y="1740827"/>
            <a:ext cx="1213206" cy="1105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61001" y="2070459"/>
            <a:ext cx="851242" cy="95300"/>
            <a:chOff x="7361001" y="2070459"/>
            <a:chExt cx="851242" cy="953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1001" y="2070459"/>
              <a:ext cx="851242" cy="953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03577" y="1457903"/>
            <a:ext cx="1035218" cy="662540"/>
            <a:chOff x="6903577" y="1457903"/>
            <a:chExt cx="1035218" cy="6625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4220000">
              <a:off x="6903577" y="1457903"/>
              <a:ext cx="1035218" cy="6625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95173" y="949422"/>
            <a:ext cx="2384392" cy="23163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4358" y="1471833"/>
            <a:ext cx="2384257" cy="984105"/>
          </a:xfrm>
          <a:prstGeom prst="rect">
            <a:avLst/>
          </a:prstGeom>
        </p:spPr>
      </p:pic>
      <p:pic>
        <p:nvPicPr>
          <p:cNvPr id="2" name="ChildBrain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67200" y="240030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93276" y="4079150"/>
            <a:ext cx="5863436" cy="25263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74220"/>
            <a:ext cx="17071921" cy="9493308"/>
            <a:chOff x="591357" y="474220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74220"/>
              <a:ext cx="17071921" cy="9493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0068" y="318786"/>
            <a:ext cx="5207826" cy="41695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44707"/>
            <a:ext cx="608648" cy="2114243"/>
            <a:chOff x="17343191" y="1144707"/>
            <a:chExt cx="608648" cy="21142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144707"/>
              <a:ext cx="608648" cy="21142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08332" y="1748060"/>
            <a:ext cx="1227014" cy="1015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35717" y="2337051"/>
            <a:ext cx="2248409" cy="251718"/>
            <a:chOff x="4535717" y="2337051"/>
            <a:chExt cx="2248409" cy="2517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35717" y="2337051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30365" y="1614939"/>
            <a:ext cx="875549" cy="875549"/>
            <a:chOff x="7630365" y="1614939"/>
            <a:chExt cx="875549" cy="8755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0365" y="1614939"/>
              <a:ext cx="875549" cy="87554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92232" y="1567838"/>
            <a:ext cx="1185766" cy="1075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73623" y="2332669"/>
            <a:ext cx="7630813" cy="251718"/>
            <a:chOff x="8173623" y="2332669"/>
            <a:chExt cx="7630813" cy="2517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3623" y="2332669"/>
              <a:ext cx="7630813" cy="25171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35289" y="1463422"/>
            <a:ext cx="3517864" cy="12933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0717" y="2542269"/>
            <a:ext cx="2331685" cy="14020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30365" y="3510725"/>
            <a:ext cx="875549" cy="875549"/>
            <a:chOff x="7630365" y="3510725"/>
            <a:chExt cx="875549" cy="8755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0365" y="3510725"/>
              <a:ext cx="875549" cy="87554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4147" y="3463624"/>
            <a:ext cx="1188119" cy="10750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42096" y="4228455"/>
            <a:ext cx="7662341" cy="251718"/>
            <a:chOff x="8142096" y="4228455"/>
            <a:chExt cx="7662341" cy="2517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42096" y="4228455"/>
              <a:ext cx="7662341" cy="25171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25765" y="3359213"/>
            <a:ext cx="2615521" cy="12933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0717" y="4438050"/>
            <a:ext cx="2651066" cy="8982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30365" y="5406511"/>
            <a:ext cx="875549" cy="875549"/>
            <a:chOff x="7630365" y="5406511"/>
            <a:chExt cx="875549" cy="8755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0365" y="5406511"/>
              <a:ext cx="875549" cy="8755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04147" y="5359411"/>
            <a:ext cx="1197643" cy="10750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42096" y="6124242"/>
            <a:ext cx="7662341" cy="251718"/>
            <a:chOff x="8142096" y="6124242"/>
            <a:chExt cx="7662341" cy="2517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42096" y="6124242"/>
              <a:ext cx="7662341" cy="25171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35289" y="5248508"/>
            <a:ext cx="2605950" cy="132049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80717" y="6333841"/>
            <a:ext cx="2650961" cy="89826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30365" y="7302298"/>
            <a:ext cx="875549" cy="875549"/>
            <a:chOff x="7630365" y="7302298"/>
            <a:chExt cx="875549" cy="8755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0365" y="7302298"/>
              <a:ext cx="875549" cy="87554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9328" y="7255197"/>
            <a:ext cx="1172576" cy="10750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142096" y="8020028"/>
            <a:ext cx="7662341" cy="251718"/>
            <a:chOff x="8142096" y="8020028"/>
            <a:chExt cx="7662341" cy="2517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42096" y="8020028"/>
              <a:ext cx="7662341" cy="25171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35289" y="7150784"/>
            <a:ext cx="3109360" cy="12933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06611"/>
            <a:ext cx="608648" cy="2114243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893413" y="1742532"/>
            <a:ext cx="1179214" cy="10926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8061" y="1562930"/>
            <a:ext cx="7363062" cy="27813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1443" y="3070499"/>
            <a:ext cx="19468600" cy="62890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05346" y="2163733"/>
            <a:ext cx="1142574" cy="1142574"/>
            <a:chOff x="5505346" y="2163733"/>
            <a:chExt cx="1142574" cy="11425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5346" y="2163733"/>
              <a:ext cx="1142574" cy="11425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54522" y="2087829"/>
            <a:ext cx="1539615" cy="14521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8787" y="-319508"/>
            <a:ext cx="7580250" cy="4606276"/>
            <a:chOff x="2168787" y="-319508"/>
            <a:chExt cx="7580250" cy="46062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787" y="-319508"/>
              <a:ext cx="7580250" cy="4606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6762854" y="1673009"/>
            <a:ext cx="1348919" cy="10926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07076" y="-69296"/>
            <a:ext cx="5260801" cy="30626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3203" y="2051355"/>
            <a:ext cx="5475655" cy="13388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83515" y="4335923"/>
            <a:ext cx="4210025" cy="4157773"/>
            <a:chOff x="2983515" y="4335923"/>
            <a:chExt cx="4210025" cy="41577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3515" y="4335923"/>
              <a:ext cx="4210025" cy="415777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5007" y="7309670"/>
            <a:ext cx="11047866" cy="1930135"/>
          </a:xfrm>
          <a:prstGeom prst="rect">
            <a:avLst/>
          </a:prstGeom>
        </p:spPr>
      </p:pic>
      <p:pic>
        <p:nvPicPr>
          <p:cNvPr id="1026" name="Picture 2" descr="이코노미스트 - 중앙시사매거진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74" y="1372500"/>
            <a:ext cx="5488238" cy="504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929" y="512315"/>
            <a:ext cx="17071921" cy="9493308"/>
            <a:chOff x="619929" y="51231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929" y="51231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77331" y="7574021"/>
            <a:ext cx="1219174" cy="2464970"/>
            <a:chOff x="14877331" y="7574021"/>
            <a:chExt cx="1219174" cy="2464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7331" y="7574021"/>
              <a:ext cx="1219174" cy="2464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75783" y="1443381"/>
            <a:ext cx="7931689" cy="1490715"/>
            <a:chOff x="4875783" y="1443381"/>
            <a:chExt cx="7931689" cy="14907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4875783" y="1443381"/>
              <a:ext cx="7931689" cy="14907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5631" y="368816"/>
            <a:ext cx="10165588" cy="3991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69761" y="3510395"/>
            <a:ext cx="4239154" cy="2384524"/>
            <a:chOff x="2069761" y="3510395"/>
            <a:chExt cx="4239154" cy="2384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761" y="3510395"/>
              <a:ext cx="4239154" cy="2384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60497" y="3510395"/>
            <a:ext cx="4239154" cy="2388057"/>
            <a:chOff x="11460497" y="3510395"/>
            <a:chExt cx="4239154" cy="23880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0497" y="3510395"/>
              <a:ext cx="4239154" cy="23880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81973" y="6046444"/>
            <a:ext cx="3890089" cy="9277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32104" y="3510395"/>
            <a:ext cx="2418777" cy="2409102"/>
            <a:chOff x="7632104" y="3510395"/>
            <a:chExt cx="2418777" cy="24091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2104" y="3510395"/>
              <a:ext cx="2418777" cy="240910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69356" y="6011110"/>
            <a:ext cx="2576079" cy="723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6524" y="6046444"/>
            <a:ext cx="3253308" cy="6170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81694" y="1744727"/>
            <a:ext cx="1202652" cy="10926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96254" y="604992"/>
            <a:ext cx="3478984" cy="17786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26742" y="2494929"/>
            <a:ext cx="3532491" cy="2962071"/>
            <a:chOff x="4426742" y="2494929"/>
            <a:chExt cx="3532491" cy="29620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26742" y="2494929"/>
              <a:ext cx="3532491" cy="29620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4594" y="1872140"/>
            <a:ext cx="3865818" cy="17245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88315" y="2876823"/>
            <a:ext cx="2886184" cy="5303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70555" y="2494929"/>
            <a:ext cx="3532491" cy="2962071"/>
            <a:chOff x="8070555" y="2494929"/>
            <a:chExt cx="3532491" cy="29620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70555" y="2494929"/>
              <a:ext cx="3532491" cy="29620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40003" y="1877586"/>
            <a:ext cx="3299117" cy="181978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1935" y="2886344"/>
            <a:ext cx="4617013" cy="5573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14368" y="2494929"/>
            <a:ext cx="3532491" cy="2962071"/>
            <a:chOff x="11714368" y="2494929"/>
            <a:chExt cx="3532491" cy="29620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4368" y="2494929"/>
              <a:ext cx="3532491" cy="29620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5544" y="1867882"/>
            <a:ext cx="3266698" cy="17525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74263" y="2822321"/>
            <a:ext cx="2269308" cy="5303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62827" y="6177940"/>
            <a:ext cx="3532491" cy="2962071"/>
            <a:chOff x="4962827" y="6177940"/>
            <a:chExt cx="3532491" cy="29620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2827" y="6177940"/>
              <a:ext cx="3532491" cy="296207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47373" y="5517055"/>
            <a:ext cx="4007383" cy="177216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75265" y="6475170"/>
            <a:ext cx="2512394" cy="5574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89569" y="6177940"/>
            <a:ext cx="5773282" cy="2962071"/>
            <a:chOff x="8689569" y="6177940"/>
            <a:chExt cx="5773282" cy="29620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89569" y="6177940"/>
              <a:ext cx="5773282" cy="29620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29592" y="5550893"/>
            <a:ext cx="4927839" cy="17525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59536" y="3413342"/>
            <a:ext cx="2982820" cy="144917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679002" y="6465647"/>
            <a:ext cx="2896660" cy="5303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86842" y="3421713"/>
            <a:ext cx="2530743" cy="14324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11533" y="3408098"/>
            <a:ext cx="2194414" cy="10881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52694" y="7123734"/>
            <a:ext cx="3206757" cy="177670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900208" y="7070038"/>
            <a:ext cx="4882252" cy="14309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44249" y="940919"/>
            <a:ext cx="875549" cy="875549"/>
            <a:chOff x="2444249" y="940919"/>
            <a:chExt cx="875549" cy="87554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44249" y="940919"/>
              <a:ext cx="875549" cy="87554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418022" y="893818"/>
            <a:ext cx="1188147" cy="1075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796381" y="1829095"/>
            <a:ext cx="1372366" cy="10926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96254" y="622192"/>
            <a:ext cx="4107851" cy="1735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99273" y="2747501"/>
            <a:ext cx="13087168" cy="5987379"/>
            <a:chOff x="2599273" y="2747501"/>
            <a:chExt cx="13087168" cy="59873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9273" y="2747501"/>
              <a:ext cx="13087168" cy="598737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45690" y="2654042"/>
            <a:ext cx="3482422" cy="11098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4518" y="2668899"/>
            <a:ext cx="3308793" cy="11173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6261" y="2698023"/>
            <a:ext cx="3017002" cy="11173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50124" y="6552250"/>
            <a:ext cx="1975402" cy="1604427"/>
            <a:chOff x="12750124" y="6552250"/>
            <a:chExt cx="1975402" cy="16044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50124" y="6552250"/>
              <a:ext cx="1975402" cy="1604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584144"/>
            <a:ext cx="6524353" cy="164367"/>
            <a:chOff x="5824855" y="9584144"/>
            <a:chExt cx="6524353" cy="1643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84144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43191" y="1020897"/>
            <a:ext cx="608648" cy="2114243"/>
            <a:chOff x="17343191" y="1020897"/>
            <a:chExt cx="608648" cy="2114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20897"/>
              <a:ext cx="608648" cy="21142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881238" y="1668048"/>
            <a:ext cx="1202652" cy="10926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42587" y="581818"/>
            <a:ext cx="7600541" cy="8285714"/>
            <a:chOff x="5342587" y="581818"/>
            <a:chExt cx="7600541" cy="8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2587" y="581818"/>
              <a:ext cx="7600541" cy="8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9915" y="2571236"/>
            <a:ext cx="15179609" cy="1683117"/>
            <a:chOff x="1829915" y="2571236"/>
            <a:chExt cx="15179609" cy="16831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9915" y="2571236"/>
              <a:ext cx="15179609" cy="168311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9606" y="2993346"/>
            <a:ext cx="5340836" cy="109065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23595" y="2993346"/>
            <a:ext cx="6356074" cy="10906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24855" y="2767037"/>
            <a:ext cx="1291515" cy="1291515"/>
            <a:chOff x="5824855" y="2767037"/>
            <a:chExt cx="1291515" cy="12915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855" y="2767037"/>
              <a:ext cx="1291515" cy="12915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33604" y="5591342"/>
            <a:ext cx="1130127" cy="993699"/>
            <a:chOff x="13533604" y="5591342"/>
            <a:chExt cx="1130127" cy="9936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33604" y="5591342"/>
              <a:ext cx="1130127" cy="993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33895" y="5343026"/>
            <a:ext cx="4264211" cy="2552381"/>
            <a:chOff x="8833895" y="5343026"/>
            <a:chExt cx="4264211" cy="25523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3895" y="5343026"/>
              <a:ext cx="4264211" cy="255238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35088" y="4017112"/>
            <a:ext cx="14109430" cy="635256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24825" y="729078"/>
            <a:ext cx="3403280" cy="16621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44249" y="940919"/>
            <a:ext cx="875549" cy="875549"/>
            <a:chOff x="2444249" y="940919"/>
            <a:chExt cx="875549" cy="8755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44249" y="940919"/>
              <a:ext cx="875549" cy="8755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17687" y="882877"/>
            <a:ext cx="1198672" cy="11078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70043" y="3001555"/>
            <a:ext cx="6157264" cy="107423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057693" y="2767037"/>
            <a:ext cx="1291515" cy="1291515"/>
            <a:chOff x="11057693" y="2767037"/>
            <a:chExt cx="1291515" cy="12915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7693" y="2767037"/>
              <a:ext cx="1291515" cy="1291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16796381" y="1829095"/>
            <a:ext cx="1372366" cy="10926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8702" y="798606"/>
            <a:ext cx="4867680" cy="1735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334" y="3822280"/>
            <a:ext cx="1673834" cy="604684"/>
            <a:chOff x="5500334" y="3822280"/>
            <a:chExt cx="1673834" cy="6046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0334" y="3822280"/>
              <a:ext cx="1673834" cy="6046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47988" y="3822280"/>
            <a:ext cx="1673834" cy="604684"/>
            <a:chOff x="10947988" y="3822280"/>
            <a:chExt cx="1673834" cy="6046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7988" y="3822280"/>
              <a:ext cx="1673834" cy="604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43050" y="4612627"/>
            <a:ext cx="3653259" cy="2031232"/>
            <a:chOff x="12843050" y="4612627"/>
            <a:chExt cx="3653259" cy="20312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43050" y="4612627"/>
              <a:ext cx="3653259" cy="2031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43050" y="1981824"/>
            <a:ext cx="3653259" cy="2057754"/>
            <a:chOff x="12843050" y="1981824"/>
            <a:chExt cx="3653259" cy="20577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43050" y="1981824"/>
              <a:ext cx="3653259" cy="20577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26267" y="3211331"/>
            <a:ext cx="3085714" cy="1798027"/>
            <a:chOff x="7526267" y="3211331"/>
            <a:chExt cx="3085714" cy="17980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6267" y="3211331"/>
              <a:ext cx="3085714" cy="17980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124403" y="3211331"/>
            <a:ext cx="3085714" cy="1732844"/>
            <a:chOff x="2124403" y="3211331"/>
            <a:chExt cx="3085714" cy="17328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4403" y="3211331"/>
              <a:ext cx="3085714" cy="17328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6874" y="2632903"/>
            <a:ext cx="1579458" cy="6636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37555" y="2707859"/>
            <a:ext cx="1776172" cy="14211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1308" y="4153812"/>
            <a:ext cx="2681600" cy="7061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61308" y="1013431"/>
            <a:ext cx="4488848" cy="106362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86501" y="7265072"/>
            <a:ext cx="2387649" cy="1337625"/>
            <a:chOff x="9486501" y="7265072"/>
            <a:chExt cx="2387649" cy="13376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9486501" y="7265072"/>
              <a:ext cx="2387649" cy="133762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95727" y="6790821"/>
            <a:ext cx="3800039" cy="7061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43050" y="7251813"/>
            <a:ext cx="3653259" cy="2046616"/>
            <a:chOff x="12843050" y="7251813"/>
            <a:chExt cx="3653259" cy="20466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43050" y="7251813"/>
              <a:ext cx="3653259" cy="204661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18881" y="5929783"/>
            <a:ext cx="1825572" cy="71362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466045" y="6491480"/>
            <a:ext cx="5055752" cy="2771301"/>
            <a:chOff x="3466045" y="6491480"/>
            <a:chExt cx="5055752" cy="27713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66045" y="6491480"/>
              <a:ext cx="5055752" cy="2771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사용자 지정</PresentationFormat>
  <Paragraphs>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2023-09-01T00:07:44Z</dcterms:created>
  <dcterms:modified xsi:type="dcterms:W3CDTF">2023-08-31T15:27:47Z</dcterms:modified>
</cp:coreProperties>
</file>